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/>
    <p:restoredTop sz="95255"/>
  </p:normalViewPr>
  <p:slideViewPr>
    <p:cSldViewPr snapToGrid="0" snapToObjects="1">
      <p:cViewPr varScale="1">
        <p:scale>
          <a:sx n="135" d="100"/>
          <a:sy n="135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A6B-7044-BD45-9229-2FBA69033CE6}" type="datetimeFigureOut">
              <a:rPr lang="it-IT" smtClean="0"/>
              <a:t>26/10/22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750F-4441-324B-A93D-20B39F0F8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28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A6B-7044-BD45-9229-2FBA69033CE6}" type="datetimeFigureOut">
              <a:rPr lang="it-IT" smtClean="0"/>
              <a:t>26/10/22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750F-4441-324B-A93D-20B39F0F8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0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A6B-7044-BD45-9229-2FBA69033CE6}" type="datetimeFigureOut">
              <a:rPr lang="it-IT" smtClean="0"/>
              <a:t>26/10/22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750F-4441-324B-A93D-20B39F0F8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31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A6B-7044-BD45-9229-2FBA69033CE6}" type="datetimeFigureOut">
              <a:rPr lang="it-IT" smtClean="0"/>
              <a:t>26/10/22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750F-4441-324B-A93D-20B39F0F8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A6B-7044-BD45-9229-2FBA69033CE6}" type="datetimeFigureOut">
              <a:rPr lang="it-IT" smtClean="0"/>
              <a:t>26/10/22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750F-4441-324B-A93D-20B39F0F8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19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A6B-7044-BD45-9229-2FBA69033CE6}" type="datetimeFigureOut">
              <a:rPr lang="it-IT" smtClean="0"/>
              <a:t>26/10/22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750F-4441-324B-A93D-20B39F0F8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6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A6B-7044-BD45-9229-2FBA69033CE6}" type="datetimeFigureOut">
              <a:rPr lang="it-IT" smtClean="0"/>
              <a:t>26/10/22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750F-4441-324B-A93D-20B39F0F8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8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A6B-7044-BD45-9229-2FBA69033CE6}" type="datetimeFigureOut">
              <a:rPr lang="it-IT" smtClean="0"/>
              <a:t>26/10/22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750F-4441-324B-A93D-20B39F0F8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26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A6B-7044-BD45-9229-2FBA69033CE6}" type="datetimeFigureOut">
              <a:rPr lang="it-IT" smtClean="0"/>
              <a:t>26/10/22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750F-4441-324B-A93D-20B39F0F8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26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A6B-7044-BD45-9229-2FBA69033CE6}" type="datetimeFigureOut">
              <a:rPr lang="it-IT" smtClean="0"/>
              <a:t>26/10/22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750F-4441-324B-A93D-20B39F0F8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5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A6B-7044-BD45-9229-2FBA69033CE6}" type="datetimeFigureOut">
              <a:rPr lang="it-IT" smtClean="0"/>
              <a:t>26/10/22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750F-4441-324B-A93D-20B39F0F8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91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52A6B-7044-BD45-9229-2FBA69033CE6}" type="datetimeFigureOut">
              <a:rPr lang="it-IT" smtClean="0"/>
              <a:t>26/10/22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750F-4441-324B-A93D-20B39F0F8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69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3C6A061-76D6-D749-8D44-8076D438741B}"/>
              </a:ext>
            </a:extLst>
          </p:cNvPr>
          <p:cNvSpPr txBox="1"/>
          <p:nvPr/>
        </p:nvSpPr>
        <p:spPr>
          <a:xfrm>
            <a:off x="0" y="0"/>
            <a:ext cx="9144000" cy="300082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35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Napoli, 16 Dicembre </a:t>
            </a:r>
            <a:r>
              <a:rPr lang="it-IT" sz="135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                                                                                                                                             Naples</a:t>
            </a:r>
            <a:r>
              <a:rPr lang="it-IT" sz="135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16 </a:t>
            </a:r>
            <a:r>
              <a:rPr lang="it-IT" sz="135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December</a:t>
            </a:r>
            <a:r>
              <a:rPr lang="it-IT" sz="135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2022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8C19DC3-107E-1F44-A8C2-D316F0ED4EB5}"/>
              </a:ext>
            </a:extLst>
          </p:cNvPr>
          <p:cNvSpPr txBox="1"/>
          <p:nvPr/>
        </p:nvSpPr>
        <p:spPr>
          <a:xfrm>
            <a:off x="0" y="6304002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Titolo articolo/</a:t>
            </a:r>
            <a:r>
              <a:rPr lang="it-IT" sz="1500" dirty="0" err="1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Paper</a:t>
            </a:r>
            <a:r>
              <a:rPr lang="it-IT" sz="15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Title</a:t>
            </a:r>
          </a:p>
          <a:p>
            <a:r>
              <a:rPr lang="it-IT" sz="1500" i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Autore-i/Author-</a:t>
            </a:r>
            <a:r>
              <a:rPr lang="it-IT" sz="1500" i="1" dirty="0" err="1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</a:t>
            </a:r>
            <a:endParaRPr lang="it-IT" sz="1500" i="1" dirty="0">
              <a:solidFill>
                <a:srgbClr val="0070C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4D4ADAB-0B2F-154C-ABE7-BEE0DBAC89F3}"/>
              </a:ext>
            </a:extLst>
          </p:cNvPr>
          <p:cNvSpPr/>
          <p:nvPr/>
        </p:nvSpPr>
        <p:spPr>
          <a:xfrm>
            <a:off x="-1" y="652915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5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Titolo sessione, sessione speciale, sessione poster, tavola rotonda/</a:t>
            </a:r>
          </a:p>
          <a:p>
            <a:pPr algn="ctr"/>
            <a:r>
              <a:rPr lang="it-IT" sz="135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session, special session, poster session, round </a:t>
            </a:r>
            <a:r>
              <a:rPr lang="it-IT" sz="1350" dirty="0" err="1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table</a:t>
            </a:r>
            <a:r>
              <a:rPr lang="it-IT" sz="135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Title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1AE4A9-F10D-DEED-D83A-B3319345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54" y="1305830"/>
            <a:ext cx="6723489" cy="474132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6FBC58-1F99-7843-1B7D-DCF5CB1D17F7}"/>
              </a:ext>
            </a:extLst>
          </p:cNvPr>
          <p:cNvSpPr txBox="1"/>
          <p:nvPr/>
        </p:nvSpPr>
        <p:spPr>
          <a:xfrm>
            <a:off x="91440" y="1417590"/>
            <a:ext cx="281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MAX 5 SLIDES + THIS COVER</a:t>
            </a:r>
          </a:p>
        </p:txBody>
      </p:sp>
    </p:spTree>
    <p:extLst>
      <p:ext uri="{BB962C8B-B14F-4D97-AF65-F5344CB8AC3E}">
        <p14:creationId xmlns:p14="http://schemas.microsoft.com/office/powerpoint/2010/main" val="1337975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47</Words>
  <Application>Microsoft Macintosh PowerPoint</Application>
  <PresentationFormat>Presentazione su schermo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MARICHELA SEPE</dc:creator>
  <cp:lastModifiedBy>MARICHELA SEPE</cp:lastModifiedBy>
  <cp:revision>13</cp:revision>
  <dcterms:created xsi:type="dcterms:W3CDTF">2020-11-04T09:11:53Z</dcterms:created>
  <dcterms:modified xsi:type="dcterms:W3CDTF">2022-10-26T08:19:09Z</dcterms:modified>
</cp:coreProperties>
</file>